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6" r:id="rId3"/>
    <p:sldId id="257" r:id="rId4"/>
    <p:sldId id="258" r:id="rId5"/>
    <p:sldId id="259" r:id="rId6"/>
    <p:sldId id="260" r:id="rId7"/>
    <p:sldId id="261" r:id="rId8"/>
    <p:sldId id="262" r:id="rId9"/>
    <p:sldId id="263" r:id="rId10"/>
    <p:sldId id="264" r:id="rId11"/>
    <p:sldId id="265"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443156B-4000-40D4-A680-807C3D1B671C}"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3974287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43156B-4000-40D4-A680-807C3D1B671C}"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2394944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43156B-4000-40D4-A680-807C3D1B671C}"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3727986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443156B-4000-40D4-A680-807C3D1B671C}"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4998811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443156B-4000-40D4-A680-807C3D1B671C}" type="datetimeFigureOut">
              <a:rPr lang="en-US" smtClean="0"/>
              <a:t>5/10/2020</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1518193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443156B-4000-40D4-A680-807C3D1B671C}" type="datetimeFigureOut">
              <a:rPr lang="en-US" smtClean="0"/>
              <a:t>5/10/2020</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18840705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43156B-4000-40D4-A680-807C3D1B671C}" type="datetimeFigureOut">
              <a:rPr lang="en-US" smtClean="0"/>
              <a:t>5/10/2020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4242621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43156B-4000-40D4-A680-807C3D1B671C}"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386631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443156B-4000-40D4-A680-807C3D1B671C}"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765396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43156B-4000-40D4-A680-807C3D1B671C}"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596933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43156B-4000-40D4-A680-807C3D1B671C}"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B965031-8484-4773-AC28-ED2BBBFF93F0}" type="slidenum">
              <a:rPr lang="en-US" smtClean="0"/>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2061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443156B-4000-40D4-A680-807C3D1B671C}"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31609952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443156B-4000-40D4-A680-807C3D1B671C}"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B965031-8484-4773-AC28-ED2BBBFF93F0}" type="slidenum">
              <a:rPr lang="en-US" smtClean="0"/>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54083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2443156B-4000-40D4-A680-807C3D1B671C}" type="datetimeFigureOut">
              <a:rPr lang="en-US" smtClean="0"/>
              <a:t>5/10/2020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19664054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43156B-4000-40D4-A680-807C3D1B671C}"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3780925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443156B-4000-40D4-A680-807C3D1B671C}" type="datetimeFigureOut">
              <a:rPr lang="en-US" smtClean="0"/>
              <a:t>5/10/2020</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B965031-8484-4773-AC28-ED2BBBFF93F0}" type="slidenum">
              <a:rPr lang="en-US" smtClean="0"/>
              <a:t>‹#›</a:t>
            </a:fld>
            <a:endParaRPr lang="en-US"/>
          </a:p>
        </p:txBody>
      </p:sp>
    </p:spTree>
    <p:extLst>
      <p:ext uri="{BB962C8B-B14F-4D97-AF65-F5344CB8AC3E}">
        <p14:creationId xmlns:p14="http://schemas.microsoft.com/office/powerpoint/2010/main" val="40625836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2443156B-4000-40D4-A680-807C3D1B671C}" type="datetimeFigureOut">
              <a:rPr lang="en-US" smtClean="0"/>
              <a:t>5/10/2020</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B965031-8484-4773-AC28-ED2BBBFF93F0}" type="slidenum">
              <a:rPr lang="en-US" smtClean="0"/>
              <a:t>‹#›</a:t>
            </a:fld>
            <a:endParaRPr lang="en-US"/>
          </a:p>
        </p:txBody>
      </p:sp>
    </p:spTree>
    <p:extLst>
      <p:ext uri="{BB962C8B-B14F-4D97-AF65-F5344CB8AC3E}">
        <p14:creationId xmlns:p14="http://schemas.microsoft.com/office/powerpoint/2010/main" val="32376458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1447800"/>
            <a:ext cx="5875867" cy="1783386"/>
          </a:xfrm>
        </p:spPr>
        <p:txBody>
          <a:bodyPr/>
          <a:lstStyle/>
          <a:p>
            <a:pPr algn="ctr"/>
            <a:r>
              <a:rPr lang="en-US" b="1" dirty="0">
                <a:latin typeface="Times New Roman" panose="02020603050405020304" pitchFamily="18" charset="0"/>
                <a:cs typeface="Times New Roman" panose="02020603050405020304" pitchFamily="18" charset="0"/>
              </a:rPr>
              <a:t>THE BLACK ART MOVEMENT</a:t>
            </a:r>
          </a:p>
        </p:txBody>
      </p:sp>
      <p:sp>
        <p:nvSpPr>
          <p:cNvPr id="3" name="Subtitle 2"/>
          <p:cNvSpPr>
            <a:spLocks noGrp="1"/>
          </p:cNvSpPr>
          <p:nvPr>
            <p:ph type="subTitle" idx="1"/>
          </p:nvPr>
        </p:nvSpPr>
        <p:spPr>
          <a:xfrm>
            <a:off x="1752600" y="3626815"/>
            <a:ext cx="6600451" cy="640385"/>
          </a:xfrm>
        </p:spPr>
        <p:txBody>
          <a:bodyPr>
            <a:normAutofit/>
          </a:bodyPr>
          <a:lstStyle/>
          <a:p>
            <a:pPr algn="ctr"/>
            <a:r>
              <a:rPr lang="en-US" sz="2000" b="1" dirty="0">
                <a:solidFill>
                  <a:srgbClr val="7030A0"/>
                </a:solidFill>
                <a:latin typeface="Times New Roman" panose="02020603050405020304" pitchFamily="18" charset="0"/>
                <a:cs typeface="Times New Roman" panose="02020603050405020304" pitchFamily="18" charset="0"/>
              </a:rPr>
              <a:t>WRITE YOUR NAME HERE</a:t>
            </a:r>
          </a:p>
        </p:txBody>
      </p:sp>
    </p:spTree>
    <p:extLst>
      <p:ext uri="{BB962C8B-B14F-4D97-AF65-F5344CB8AC3E}">
        <p14:creationId xmlns:p14="http://schemas.microsoft.com/office/powerpoint/2010/main" val="511153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413FF-BDEF-437B-A4F6-C3587CAE9830}"/>
              </a:ext>
            </a:extLst>
          </p:cNvPr>
          <p:cNvSpPr>
            <a:spLocks noGrp="1"/>
          </p:cNvSpPr>
          <p:nvPr>
            <p:ph type="title"/>
          </p:nvPr>
        </p:nvSpPr>
        <p:spPr>
          <a:xfrm>
            <a:off x="1851001" y="199288"/>
            <a:ext cx="6302399" cy="747490"/>
          </a:xfrm>
        </p:spPr>
        <p:txBody>
          <a:bodyPr/>
          <a:lstStyle/>
          <a:p>
            <a:pPr algn="ctr"/>
            <a:r>
              <a:rPr lang="en-US" dirty="0"/>
              <a:t>WHO WERE THEY?</a:t>
            </a:r>
            <a:endParaRPr lang="en-KE" dirty="0"/>
          </a:p>
        </p:txBody>
      </p:sp>
      <p:sp>
        <p:nvSpPr>
          <p:cNvPr id="3" name="Content Placeholder 2">
            <a:extLst>
              <a:ext uri="{FF2B5EF4-FFF2-40B4-BE49-F238E27FC236}">
                <a16:creationId xmlns:a16="http://schemas.microsoft.com/office/drawing/2014/main" id="{7F13C485-E0CB-492B-A1C9-4672B5C2B463}"/>
              </a:ext>
            </a:extLst>
          </p:cNvPr>
          <p:cNvSpPr>
            <a:spLocks noGrp="1"/>
          </p:cNvSpPr>
          <p:nvPr>
            <p:ph idx="1"/>
          </p:nvPr>
        </p:nvSpPr>
        <p:spPr>
          <a:xfrm>
            <a:off x="1676400" y="946778"/>
            <a:ext cx="6858000" cy="1186822"/>
          </a:xfrm>
        </p:spPr>
        <p:txBody>
          <a:bodyPr>
            <a:normAutofit lnSpcReduction="10000"/>
          </a:bodyPr>
          <a:lstStyle/>
          <a:p>
            <a:r>
              <a:rPr lang="en-US" dirty="0"/>
              <a:t>The Black Power Movement of the 1960s and 1970s was a political and social movement whose advocates believed in racial pride, self-sufficiency, and equality for all people of Black and African descent.</a:t>
            </a:r>
            <a:endParaRPr lang="en-KE" dirty="0"/>
          </a:p>
        </p:txBody>
      </p:sp>
      <p:pic>
        <p:nvPicPr>
          <p:cNvPr id="5" name="Picture 4">
            <a:extLst>
              <a:ext uri="{FF2B5EF4-FFF2-40B4-BE49-F238E27FC236}">
                <a16:creationId xmlns:a16="http://schemas.microsoft.com/office/drawing/2014/main" id="{EC4E8C03-D6B8-4F65-BBB5-477016111F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71600" y="2209800"/>
            <a:ext cx="7467600" cy="4268962"/>
          </a:xfrm>
          <a:prstGeom prst="rect">
            <a:avLst/>
          </a:prstGeom>
        </p:spPr>
      </p:pic>
    </p:spTree>
    <p:extLst>
      <p:ext uri="{BB962C8B-B14F-4D97-AF65-F5344CB8AC3E}">
        <p14:creationId xmlns:p14="http://schemas.microsoft.com/office/powerpoint/2010/main" val="40164953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THE BLACK MOVEMNT FORMATION</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400" y="2057400"/>
            <a:ext cx="4495800" cy="4114800"/>
          </a:xfrm>
        </p:spPr>
      </p:pic>
      <p:sp>
        <p:nvSpPr>
          <p:cNvPr id="5" name="TextBox 4"/>
          <p:cNvSpPr txBox="1"/>
          <p:nvPr/>
        </p:nvSpPr>
        <p:spPr>
          <a:xfrm>
            <a:off x="4800600" y="2362200"/>
            <a:ext cx="3733800" cy="3416320"/>
          </a:xfrm>
          <a:prstGeom prst="rect">
            <a:avLst/>
          </a:prstGeom>
          <a:noFill/>
        </p:spPr>
        <p:txBody>
          <a:bodyPr wrap="square" rtlCol="0">
            <a:spAutoFit/>
          </a:bodyPr>
          <a:lstStyle/>
          <a:p>
            <a:r>
              <a:rPr lang="en-US" sz="2400" dirty="0">
                <a:latin typeface="Arial" pitchFamily="34" charset="0"/>
                <a:cs typeface="Arial" pitchFamily="34" charset="0"/>
              </a:rPr>
              <a:t>When the proponent agitators of the black rights went down due to their belief, the infuriated African Americans who were emancipated well enough through education joined to form the movement.</a:t>
            </a:r>
          </a:p>
        </p:txBody>
      </p:sp>
    </p:spTree>
    <p:extLst>
      <p:ext uri="{BB962C8B-B14F-4D97-AF65-F5344CB8AC3E}">
        <p14:creationId xmlns:p14="http://schemas.microsoft.com/office/powerpoint/2010/main" val="3794564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JOYS OF SUCCESSES OF THE MOVEMENT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905000"/>
            <a:ext cx="4876800" cy="4328890"/>
          </a:xfrm>
        </p:spPr>
      </p:pic>
      <p:sp>
        <p:nvSpPr>
          <p:cNvPr id="6" name="TextBox 5"/>
          <p:cNvSpPr txBox="1"/>
          <p:nvPr/>
        </p:nvSpPr>
        <p:spPr>
          <a:xfrm>
            <a:off x="5235526" y="1905000"/>
            <a:ext cx="3429000" cy="4154984"/>
          </a:xfrm>
          <a:prstGeom prst="rect">
            <a:avLst/>
          </a:prstGeom>
          <a:noFill/>
        </p:spPr>
        <p:txBody>
          <a:bodyPr wrap="square" rtlCol="0">
            <a:spAutoFit/>
          </a:bodyPr>
          <a:lstStyle/>
          <a:p>
            <a:r>
              <a:rPr lang="en-US" sz="2400" dirty="0">
                <a:latin typeface="Arial" pitchFamily="34" charset="0"/>
                <a:cs typeface="Arial" pitchFamily="34" charset="0"/>
              </a:rPr>
              <a:t>Though the movement largely associated with composition of men, women such as Maya Angelou largely contributed to its sensitization until it finally achieved recognition from white mainstream acculturation.</a:t>
            </a:r>
          </a:p>
        </p:txBody>
      </p:sp>
    </p:spTree>
    <p:extLst>
      <p:ext uri="{BB962C8B-B14F-4D97-AF65-F5344CB8AC3E}">
        <p14:creationId xmlns:p14="http://schemas.microsoft.com/office/powerpoint/2010/main" val="13676186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1020762"/>
          </a:xfrm>
        </p:spPr>
        <p:txBody>
          <a:bodyPr/>
          <a:lstStyle/>
          <a:p>
            <a:pPr algn="ctr"/>
            <a:r>
              <a:rPr lang="en-US" dirty="0"/>
              <a:t>LITERATURE BY THE BLACKS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85800" y="1904964"/>
            <a:ext cx="4343400" cy="3785652"/>
          </a:xfrm>
        </p:spPr>
      </p:pic>
      <p:sp>
        <p:nvSpPr>
          <p:cNvPr id="5" name="TextBox 4"/>
          <p:cNvSpPr txBox="1"/>
          <p:nvPr/>
        </p:nvSpPr>
        <p:spPr>
          <a:xfrm>
            <a:off x="5181599" y="2133600"/>
            <a:ext cx="3859237" cy="3785652"/>
          </a:xfrm>
          <a:prstGeom prst="rect">
            <a:avLst/>
          </a:prstGeom>
          <a:noFill/>
        </p:spPr>
        <p:txBody>
          <a:bodyPr wrap="square" rtlCol="0">
            <a:spAutoFit/>
          </a:bodyPr>
          <a:lstStyle/>
          <a:p>
            <a:r>
              <a:rPr lang="en-US" sz="2400" dirty="0">
                <a:latin typeface="Arial" pitchFamily="34" charset="0"/>
                <a:cs typeface="Arial" pitchFamily="34" charset="0"/>
              </a:rPr>
              <a:t>The biggest causation of this movement was further captured through publications and editorial journals of literature works by the black writers. Their intent boiled in informing the greater black masses of their rights and need to go for them. </a:t>
            </a:r>
          </a:p>
        </p:txBody>
      </p:sp>
    </p:spTree>
    <p:extLst>
      <p:ext uri="{BB962C8B-B14F-4D97-AF65-F5344CB8AC3E}">
        <p14:creationId xmlns:p14="http://schemas.microsoft.com/office/powerpoint/2010/main" val="2479890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SCHOLARLY MEMBERS OF THE MOVEMENT</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2133600"/>
            <a:ext cx="4267200" cy="3962400"/>
          </a:xfrm>
        </p:spPr>
      </p:pic>
      <p:sp>
        <p:nvSpPr>
          <p:cNvPr id="5" name="TextBox 4"/>
          <p:cNvSpPr txBox="1"/>
          <p:nvPr/>
        </p:nvSpPr>
        <p:spPr>
          <a:xfrm>
            <a:off x="5257800" y="1852642"/>
            <a:ext cx="2971800" cy="4524315"/>
          </a:xfrm>
          <a:prstGeom prst="rect">
            <a:avLst/>
          </a:prstGeom>
          <a:noFill/>
        </p:spPr>
        <p:txBody>
          <a:bodyPr wrap="square" rtlCol="0">
            <a:spAutoFit/>
          </a:bodyPr>
          <a:lstStyle/>
          <a:p>
            <a:r>
              <a:rPr lang="en-US" sz="2400" dirty="0"/>
              <a:t>This is a movement that was instigated and pioneered by politically motivated black scholarly enthusiasts. It included the writers, the musicians, the dramatists and visual artists. </a:t>
            </a:r>
          </a:p>
        </p:txBody>
      </p:sp>
    </p:spTree>
    <p:extLst>
      <p:ext uri="{BB962C8B-B14F-4D97-AF65-F5344CB8AC3E}">
        <p14:creationId xmlns:p14="http://schemas.microsoft.com/office/powerpoint/2010/main" val="1971875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274638"/>
            <a:ext cx="5598599" cy="1096962"/>
          </a:xfrm>
        </p:spPr>
        <p:txBody>
          <a:bodyPr>
            <a:normAutofit fontScale="90000"/>
          </a:bodyPr>
          <a:lstStyle/>
          <a:p>
            <a:pPr algn="ctr"/>
            <a:r>
              <a:rPr lang="en-US" dirty="0"/>
              <a:t>LITERATURE WORKS OF THE MOVEMENT</a:t>
            </a:r>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752600"/>
            <a:ext cx="3810000" cy="4830762"/>
          </a:xfrm>
        </p:spPr>
      </p:pic>
      <p:sp>
        <p:nvSpPr>
          <p:cNvPr id="7" name="TextBox 6"/>
          <p:cNvSpPr txBox="1"/>
          <p:nvPr/>
        </p:nvSpPr>
        <p:spPr>
          <a:xfrm>
            <a:off x="4572000" y="1917680"/>
            <a:ext cx="4419600" cy="3416320"/>
          </a:xfrm>
          <a:prstGeom prst="rect">
            <a:avLst/>
          </a:prstGeom>
          <a:noFill/>
        </p:spPr>
        <p:txBody>
          <a:bodyPr wrap="square" rtlCol="0">
            <a:spAutoFit/>
          </a:bodyPr>
          <a:lstStyle/>
          <a:p>
            <a:r>
              <a:rPr lang="en-US" sz="2400" dirty="0">
                <a:latin typeface="Arial" pitchFamily="34" charset="0"/>
                <a:cs typeface="Arial" pitchFamily="34" charset="0"/>
              </a:rPr>
              <a:t>Even though these works were innovative and creative, they largely in most cases with bitterness engulfed the representation of blacks on the racist podium; the others were expressive of sexism, anti-Semitic expositions, homophobia and violence. </a:t>
            </a:r>
          </a:p>
        </p:txBody>
      </p:sp>
    </p:spTree>
    <p:extLst>
      <p:ext uri="{BB962C8B-B14F-4D97-AF65-F5344CB8AC3E}">
        <p14:creationId xmlns:p14="http://schemas.microsoft.com/office/powerpoint/2010/main" val="528038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REPRIEVED VOICES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2286000"/>
            <a:ext cx="4343400" cy="3352800"/>
          </a:xfrm>
        </p:spPr>
      </p:pic>
      <p:sp>
        <p:nvSpPr>
          <p:cNvPr id="5" name="TextBox 4"/>
          <p:cNvSpPr txBox="1"/>
          <p:nvPr/>
        </p:nvSpPr>
        <p:spPr>
          <a:xfrm>
            <a:off x="5029200" y="2514600"/>
            <a:ext cx="3429000" cy="2308324"/>
          </a:xfrm>
          <a:prstGeom prst="rect">
            <a:avLst/>
          </a:prstGeom>
          <a:noFill/>
        </p:spPr>
        <p:txBody>
          <a:bodyPr wrap="square" rtlCol="0">
            <a:spAutoFit/>
          </a:bodyPr>
          <a:lstStyle/>
          <a:p>
            <a:r>
              <a:rPr lang="en-US" sz="2400" dirty="0">
                <a:latin typeface="Arial" pitchFamily="34" charset="0"/>
                <a:cs typeface="Arial" pitchFamily="34" charset="0"/>
              </a:rPr>
              <a:t>The movement was primarily formed as a way of agitating for the black lives rights and equal treatment among the white mainstream</a:t>
            </a:r>
          </a:p>
        </p:txBody>
      </p:sp>
    </p:spTree>
    <p:extLst>
      <p:ext uri="{BB962C8B-B14F-4D97-AF65-F5344CB8AC3E}">
        <p14:creationId xmlns:p14="http://schemas.microsoft.com/office/powerpoint/2010/main" val="3861952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5750999" cy="671290"/>
          </a:xfrm>
        </p:spPr>
        <p:txBody>
          <a:bodyPr/>
          <a:lstStyle/>
          <a:p>
            <a:pPr algn="ctr"/>
            <a:r>
              <a:rPr lang="en-US" dirty="0"/>
              <a:t>THE DISCIEPLES </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7200" y="1447800"/>
            <a:ext cx="4495800" cy="4525963"/>
          </a:xfrm>
        </p:spPr>
      </p:pic>
      <p:sp>
        <p:nvSpPr>
          <p:cNvPr id="5" name="TextBox 4"/>
          <p:cNvSpPr txBox="1"/>
          <p:nvPr/>
        </p:nvSpPr>
        <p:spPr>
          <a:xfrm>
            <a:off x="5486400" y="2057400"/>
            <a:ext cx="3276600" cy="1938992"/>
          </a:xfrm>
          <a:prstGeom prst="rect">
            <a:avLst/>
          </a:prstGeom>
          <a:noFill/>
        </p:spPr>
        <p:txBody>
          <a:bodyPr wrap="square" rtlCol="0">
            <a:spAutoFit/>
          </a:bodyPr>
          <a:lstStyle/>
          <a:p>
            <a:r>
              <a:rPr lang="en-US" sz="2400" dirty="0">
                <a:latin typeface="Arial" pitchFamily="34" charset="0"/>
                <a:cs typeface="Arial" pitchFamily="34" charset="0"/>
              </a:rPr>
              <a:t>The young followers of the movement in New Jersey 1965 were all radiant of the activities of the movements.</a:t>
            </a:r>
          </a:p>
        </p:txBody>
      </p:sp>
    </p:spTree>
    <p:extLst>
      <p:ext uri="{BB962C8B-B14F-4D97-AF65-F5344CB8AC3E}">
        <p14:creationId xmlns:p14="http://schemas.microsoft.com/office/powerpoint/2010/main" val="4155172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173162"/>
          </a:xfrm>
        </p:spPr>
        <p:txBody>
          <a:bodyPr>
            <a:normAutofit fontScale="90000"/>
          </a:bodyPr>
          <a:lstStyle/>
          <a:p>
            <a:pPr algn="ctr"/>
            <a:r>
              <a:rPr lang="en-US" dirty="0"/>
              <a:t>AN OVERVIEW OF THE BLACK ARTS MOVEMENT IN VIDEO</a:t>
            </a:r>
          </a:p>
        </p:txBody>
      </p:sp>
      <p:pic>
        <p:nvPicPr>
          <p:cNvPr id="5" name="the-black-arts-movement_RR91BrEY.compressed">
            <a:hlinkClick r:id="" action="ppaction://media"/>
            <a:extLst>
              <a:ext uri="{FF2B5EF4-FFF2-40B4-BE49-F238E27FC236}">
                <a16:creationId xmlns:a16="http://schemas.microsoft.com/office/drawing/2014/main" id="{8B57AD40-0477-4D18-A183-3E29FEE27AFF}"/>
              </a:ext>
            </a:extLst>
          </p:cNvPr>
          <p:cNvPicPr>
            <a:picLocks noGrp="1" noChangeAspect="1"/>
          </p:cNvPicPr>
          <p:nvPr>
            <p:ph idx="1"/>
            <a:videoFile r:link="rId1"/>
            <p:extLst>
              <p:ext uri="{DAA4B4D4-6D71-4841-9C94-3DE7FCFB9230}">
                <p14:media xmlns:p14="http://schemas.microsoft.com/office/powerpoint/2010/main" r:embed="rId2">
                  <p14:trim st="7740"/>
                </p14:media>
              </p:ext>
            </p:extLst>
          </p:nvPr>
        </p:nvPicPr>
        <p:blipFill>
          <a:blip r:embed="rId4"/>
          <a:stretch>
            <a:fillRect/>
          </a:stretch>
        </p:blipFill>
        <p:spPr>
          <a:xfrm>
            <a:off x="838200" y="1447800"/>
            <a:ext cx="8305800" cy="5410200"/>
          </a:xfrm>
        </p:spPr>
      </p:pic>
    </p:spTree>
    <p:extLst>
      <p:ext uri="{BB962C8B-B14F-4D97-AF65-F5344CB8AC3E}">
        <p14:creationId xmlns:p14="http://schemas.microsoft.com/office/powerpoint/2010/main" val="3161747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42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747490"/>
          </a:xfrm>
        </p:spPr>
        <p:txBody>
          <a:bodyPr/>
          <a:lstStyle/>
          <a:p>
            <a:pPr algn="ctr"/>
            <a:r>
              <a:rPr lang="en-US" dirty="0"/>
              <a:t>CONCLUSION</a:t>
            </a:r>
          </a:p>
        </p:txBody>
      </p:sp>
      <p:sp>
        <p:nvSpPr>
          <p:cNvPr id="3" name="Content Placeholder 2"/>
          <p:cNvSpPr>
            <a:spLocks noGrp="1"/>
          </p:cNvSpPr>
          <p:nvPr>
            <p:ph idx="1"/>
          </p:nvPr>
        </p:nvSpPr>
        <p:spPr/>
        <p:txBody>
          <a:bodyPr/>
          <a:lstStyle/>
          <a:p>
            <a:r>
              <a:rPr lang="en-US" dirty="0"/>
              <a:t>In conclusion the Black Arts Movement continued the fight against black infringement from what was known to be substitute to a now modern appreciation of its genesis. </a:t>
            </a:r>
          </a:p>
        </p:txBody>
      </p:sp>
    </p:spTree>
    <p:extLst>
      <p:ext uri="{BB962C8B-B14F-4D97-AF65-F5344CB8AC3E}">
        <p14:creationId xmlns:p14="http://schemas.microsoft.com/office/powerpoint/2010/main" val="2766018654"/>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99</TotalTime>
  <Words>329</Words>
  <Application>Microsoft Office PowerPoint</Application>
  <PresentationFormat>On-screen Show (4:3)</PresentationFormat>
  <Paragraphs>21</Paragraphs>
  <Slides>11</Slides>
  <Notes>0</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Century Gothic</vt:lpstr>
      <vt:lpstr>Times New Roman</vt:lpstr>
      <vt:lpstr>Wingdings 3</vt:lpstr>
      <vt:lpstr>Wisp</vt:lpstr>
      <vt:lpstr>THE BLACK ART MOVEMENT</vt:lpstr>
      <vt:lpstr>WHO WERE THEY?</vt:lpstr>
      <vt:lpstr>THE BLACK MOVEMNT FORMATION</vt:lpstr>
      <vt:lpstr>JOYS OF SUCCESSES OF THE MOVEMENT</vt:lpstr>
      <vt:lpstr>LITERATURE BY THE BLACKS</vt:lpstr>
      <vt:lpstr>SCHOLARLY MEMBERS OF THE MOVEMENT</vt:lpstr>
      <vt:lpstr>LITERATURE WORKS OF THE MOVEMENT</vt:lpstr>
      <vt:lpstr>THE REPRIEVED VOICES</vt:lpstr>
      <vt:lpstr>THE DISCIEPLES </vt:lpstr>
      <vt:lpstr>AN OVERVIEW OF THE BLACK ARTS MOVEMENT IN VIDEO</vt:lpstr>
      <vt:lpstr>CONCLUSION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BLACK MOVEMENT</dc:title>
  <dc:creator>dafine</dc:creator>
  <cp:lastModifiedBy>Antony Ouma</cp:lastModifiedBy>
  <cp:revision>18</cp:revision>
  <dcterms:created xsi:type="dcterms:W3CDTF">2020-05-10T06:45:45Z</dcterms:created>
  <dcterms:modified xsi:type="dcterms:W3CDTF">2020-05-10T14:01:10Z</dcterms:modified>
</cp:coreProperties>
</file>